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4" r:id="rId3"/>
    <p:sldId id="271" r:id="rId4"/>
    <p:sldId id="258" r:id="rId5"/>
    <p:sldId id="275" r:id="rId6"/>
    <p:sldId id="259" r:id="rId7"/>
    <p:sldId id="260" r:id="rId8"/>
    <p:sldId id="261" r:id="rId9"/>
    <p:sldId id="262" r:id="rId10"/>
    <p:sldId id="25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3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4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2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8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9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3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1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6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3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6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232C-709C-470D-B281-2F9019A333F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2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874418-3FBB-4AB0-B9A8-8CD5DD997746}"/>
              </a:ext>
            </a:extLst>
          </p:cNvPr>
          <p:cNvSpPr/>
          <p:nvPr/>
        </p:nvSpPr>
        <p:spPr>
          <a:xfrm>
            <a:off x="2692402" y="1270139"/>
            <a:ext cx="6811819" cy="4317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6113BB-70ED-4E3C-8E9E-F2D06525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2024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영화 관객수와 </a:t>
            </a:r>
            <a:br>
              <a:rPr lang="en-US" altLang="ko-KR" dirty="0"/>
            </a:br>
            <a:r>
              <a:rPr lang="en-US" altLang="ko-KR" dirty="0"/>
              <a:t>OST</a:t>
            </a:r>
            <a:r>
              <a:rPr lang="ko-KR" altLang="en-US" dirty="0"/>
              <a:t>인기의 관계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341EEA-33FA-4CA6-8DF1-31C73DB42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206"/>
            <a:ext cx="9144000" cy="1655762"/>
          </a:xfrm>
        </p:spPr>
        <p:txBody>
          <a:bodyPr/>
          <a:lstStyle/>
          <a:p>
            <a:r>
              <a:rPr lang="ko-KR" altLang="en-US" dirty="0"/>
              <a:t>컴퓨터과학</a:t>
            </a:r>
            <a:endParaRPr lang="en-US" altLang="ko-KR" dirty="0"/>
          </a:p>
          <a:p>
            <a:r>
              <a:rPr lang="en-US" altLang="ko-KR" dirty="0"/>
              <a:t>2016301012</a:t>
            </a:r>
          </a:p>
          <a:p>
            <a:r>
              <a:rPr lang="ko-KR" altLang="en-US" dirty="0" err="1"/>
              <a:t>김예일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4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84F462-4AF8-4164-85D7-EA071557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6850" r="11307" b="8746"/>
          <a:stretch/>
        </p:blipFill>
        <p:spPr>
          <a:xfrm>
            <a:off x="352338" y="347103"/>
            <a:ext cx="11157357" cy="616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0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알라딘 2019에 대한 이미지 검색결과">
            <a:extLst>
              <a:ext uri="{FF2B5EF4-FFF2-40B4-BE49-F238E27FC236}">
                <a16:creationId xmlns:a16="http://schemas.microsoft.com/office/drawing/2014/main" id="{701EF866-E0BF-41E0-9344-ABA47737A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01" y="1107347"/>
            <a:ext cx="2927175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보헤미안랩소디 2018에 대한 이미지 검색결과">
            <a:extLst>
              <a:ext uri="{FF2B5EF4-FFF2-40B4-BE49-F238E27FC236}">
                <a16:creationId xmlns:a16="http://schemas.microsoft.com/office/drawing/2014/main" id="{4CFF9FF4-1157-487F-8C1F-56DF6ABB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" y="1107347"/>
            <a:ext cx="2933210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겨울왕국2 포스터에 대한 이미지 검색결과">
            <a:extLst>
              <a:ext uri="{FF2B5EF4-FFF2-40B4-BE49-F238E27FC236}">
                <a16:creationId xmlns:a16="http://schemas.microsoft.com/office/drawing/2014/main" id="{4F465B7A-AF9C-4B98-9904-64396587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65" y="1107346"/>
            <a:ext cx="3028496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1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7DA1BA-E75B-4A20-BB46-FD8F8E98D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1999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5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B31735-3BAA-47D5-A538-1C269C65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4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대한 쇼맨에 대한 이미지 검색결과">
            <a:extLst>
              <a:ext uri="{FF2B5EF4-FFF2-40B4-BE49-F238E27FC236}">
                <a16:creationId xmlns:a16="http://schemas.microsoft.com/office/drawing/2014/main" id="{884DAE5F-567C-428A-A631-6ED421B5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83124"/>
            <a:ext cx="22739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코코에 대한 이미지 검색결과">
            <a:extLst>
              <a:ext uri="{FF2B5EF4-FFF2-40B4-BE49-F238E27FC236}">
                <a16:creationId xmlns:a16="http://schemas.microsoft.com/office/drawing/2014/main" id="{36318CD7-B3BE-43DC-AEFD-9E677A78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21" y="83124"/>
            <a:ext cx="22604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타이즈본에 대한 이미지 검색결과">
            <a:extLst>
              <a:ext uri="{FF2B5EF4-FFF2-40B4-BE49-F238E27FC236}">
                <a16:creationId xmlns:a16="http://schemas.microsoft.com/office/drawing/2014/main" id="{C6634FCB-7454-4640-8D17-0EB52979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13" y="83124"/>
            <a:ext cx="222449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골든슬럼버에 대한 이미지 검색결과">
            <a:extLst>
              <a:ext uri="{FF2B5EF4-FFF2-40B4-BE49-F238E27FC236}">
                <a16:creationId xmlns:a16="http://schemas.microsoft.com/office/drawing/2014/main" id="{BB80E51E-0B07-41CA-B877-D8A12882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8" y="83124"/>
            <a:ext cx="2271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맘마미아 2에 대한 이미지 검색결과">
            <a:extLst>
              <a:ext uri="{FF2B5EF4-FFF2-40B4-BE49-F238E27FC236}">
                <a16:creationId xmlns:a16="http://schemas.microsoft.com/office/drawing/2014/main" id="{58F73D54-84BB-4786-9F09-B74A8BA2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어글리 돌 ost에 대한 이미지 검색결과">
            <a:extLst>
              <a:ext uri="{FF2B5EF4-FFF2-40B4-BE49-F238E27FC236}">
                <a16:creationId xmlns:a16="http://schemas.microsoft.com/office/drawing/2014/main" id="{2BBAE11A-8494-49C0-BEAF-0F5ED98C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21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라이온 킹에 대한 이미지 검색결과">
            <a:extLst>
              <a:ext uri="{FF2B5EF4-FFF2-40B4-BE49-F238E27FC236}">
                <a16:creationId xmlns:a16="http://schemas.microsoft.com/office/drawing/2014/main" id="{73B99437-8404-4352-803C-7F5F166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28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김복동에 대한 이미지 검색결과">
            <a:extLst>
              <a:ext uri="{FF2B5EF4-FFF2-40B4-BE49-F238E27FC236}">
                <a16:creationId xmlns:a16="http://schemas.microsoft.com/office/drawing/2014/main" id="{823C4BA3-9DB3-4220-A01F-D9A3433F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34" y="3512124"/>
            <a:ext cx="230925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위대한 쇼맨에 대한 이미지 검색결과">
            <a:extLst>
              <a:ext uri="{FF2B5EF4-FFF2-40B4-BE49-F238E27FC236}">
                <a16:creationId xmlns:a16="http://schemas.microsoft.com/office/drawing/2014/main" id="{6F0EF67F-723F-4449-9AAD-DD67CBA8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0"/>
            <a:ext cx="22739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3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D713F1-C863-4D99-8EAD-B6F0E562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r="12046"/>
          <a:stretch/>
        </p:blipFill>
        <p:spPr>
          <a:xfrm>
            <a:off x="304800" y="0"/>
            <a:ext cx="11176000" cy="68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F317B-7E12-464B-8BA8-B66A016D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4"/>
            <a:ext cx="12192000" cy="62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9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F317B-7E12-464B-8BA8-B66A016D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471400" cy="63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8CD47-7A18-4CDA-9752-2D2687CA6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56" y="2096650"/>
            <a:ext cx="10282380" cy="347849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영화의 누적 관객수와 </a:t>
            </a:r>
            <a:r>
              <a:rPr lang="en-US" altLang="ko-KR" dirty="0"/>
              <a:t>OST</a:t>
            </a:r>
            <a:r>
              <a:rPr lang="ko-KR" altLang="en-US" dirty="0"/>
              <a:t>음원 성적은 비례하지 않는다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사람들은 상영이 끝난 영화의 </a:t>
            </a:r>
            <a:r>
              <a:rPr lang="en-US" altLang="ko-KR" dirty="0"/>
              <a:t>OST</a:t>
            </a:r>
            <a:r>
              <a:rPr lang="ko-KR" altLang="en-US" dirty="0"/>
              <a:t>도 계속 듣는다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뮤지컬 장르의 영화</a:t>
            </a:r>
            <a:r>
              <a:rPr lang="en-US" altLang="ko-KR" dirty="0"/>
              <a:t> or </a:t>
            </a:r>
            <a:r>
              <a:rPr lang="ko-KR" altLang="en-US" dirty="0"/>
              <a:t>음악 영화의 </a:t>
            </a:r>
            <a:r>
              <a:rPr lang="en-US" altLang="ko-KR" dirty="0"/>
              <a:t>OST</a:t>
            </a:r>
            <a:r>
              <a:rPr lang="ko-KR" altLang="en-US" dirty="0"/>
              <a:t>가 인기가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2BB66C-6E14-46BC-8AD4-C17FB4A3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C49086-B927-4485-B07A-2137715691C9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8CD47-7A18-4CDA-9752-2D2687CA6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56" y="2096650"/>
            <a:ext cx="10282380" cy="3478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2BB66C-6E14-46BC-8AD4-C17FB4A3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힘들었던 점</a:t>
            </a:r>
            <a:r>
              <a:rPr lang="en-US" altLang="ko-KR" sz="4000" dirty="0"/>
              <a:t>/</a:t>
            </a:r>
            <a:r>
              <a:rPr lang="ko-KR" altLang="en-US" sz="4000" dirty="0"/>
              <a:t>문제</a:t>
            </a:r>
            <a:r>
              <a:rPr lang="en-US" altLang="ko-KR" sz="4000" dirty="0"/>
              <a:t>-</a:t>
            </a:r>
            <a:r>
              <a:rPr lang="ko-KR" altLang="en-US" sz="4000" dirty="0"/>
              <a:t>해결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C49086-B927-4485-B07A-2137715691C9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3C129-5F2A-48E4-A80E-09F397D1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7927"/>
            <a:ext cx="10515600" cy="3249036"/>
          </a:xfrm>
        </p:spPr>
        <p:txBody>
          <a:bodyPr/>
          <a:lstStyle/>
          <a:p>
            <a:r>
              <a:rPr lang="ko-KR" altLang="en-US" dirty="0"/>
              <a:t>영화의 누적 관객수와 </a:t>
            </a:r>
            <a:r>
              <a:rPr lang="en-US" altLang="ko-KR" dirty="0"/>
              <a:t>OST</a:t>
            </a:r>
            <a:r>
              <a:rPr lang="ko-KR" altLang="en-US" dirty="0"/>
              <a:t>음원의 성적은 비례할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영화의 상영이 끝나면 </a:t>
            </a:r>
            <a:r>
              <a:rPr lang="en-US" altLang="ko-KR" dirty="0"/>
              <a:t>OST</a:t>
            </a:r>
            <a:r>
              <a:rPr lang="ko-KR" altLang="en-US" dirty="0"/>
              <a:t>인기도 떨어질 것 이다</a:t>
            </a:r>
            <a:r>
              <a:rPr lang="en-US" altLang="ko-KR" dirty="0"/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957C8E-4BBA-4381-9EA8-052CFFEC50C5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프로젝트 목표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9BC3EC-D192-4351-8730-563CDEC3ECDC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6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3C129-5F2A-48E4-A80E-09F397D1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906"/>
            <a:ext cx="10515600" cy="3249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Open AIP</a:t>
            </a:r>
            <a:r>
              <a:rPr lang="ko-KR" altLang="en-US" dirty="0"/>
              <a:t>를 통한 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Selenium</a:t>
            </a:r>
            <a:r>
              <a:rPr lang="ko-KR" altLang="en-US" dirty="0"/>
              <a:t>과 </a:t>
            </a:r>
            <a:r>
              <a:rPr lang="en-US" altLang="ko-KR" dirty="0" err="1"/>
              <a:t>BeautifulSoup</a:t>
            </a:r>
            <a:r>
              <a:rPr lang="ko-KR" altLang="en-US" dirty="0"/>
              <a:t>을 통한 </a:t>
            </a:r>
            <a:r>
              <a:rPr lang="ko-KR" altLang="en-US" dirty="0" err="1"/>
              <a:t>데이터크롤링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Matplot</a:t>
            </a:r>
            <a:r>
              <a:rPr lang="ko-KR" altLang="en-US" dirty="0"/>
              <a:t>과 </a:t>
            </a:r>
            <a:r>
              <a:rPr lang="en-US" altLang="ko-KR" dirty="0"/>
              <a:t>seaborn module</a:t>
            </a:r>
            <a:r>
              <a:rPr lang="ko-KR" altLang="en-US" dirty="0"/>
              <a:t>을 통한 시각화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957C8E-4BBA-4381-9EA8-052CFFEC50C5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필요한 학습내용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9BC3EC-D192-4351-8730-563CDEC3ECDC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1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3C11C2-01FA-4D30-A1FA-0C0C3CA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" y="1730908"/>
            <a:ext cx="4158886" cy="5249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40F9327-5686-4256-88DD-FA83330B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박스오피스</a:t>
            </a:r>
            <a:r>
              <a:rPr lang="en-US" altLang="ko-KR" sz="4000" dirty="0"/>
              <a:t>-Open API</a:t>
            </a:r>
            <a:endParaRPr lang="ko-KR" altLang="en-US" sz="4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5154A3-6AB1-43C1-950A-A106A8B9E7AA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7E91271-57DF-4C67-AF87-9FF915F3C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0" r="29593"/>
          <a:stretch/>
        </p:blipFill>
        <p:spPr>
          <a:xfrm>
            <a:off x="414938" y="2878618"/>
            <a:ext cx="8908435" cy="1150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02E766-1347-4794-8A54-C38D8A30471E}"/>
              </a:ext>
            </a:extLst>
          </p:cNvPr>
          <p:cNvSpPr txBox="1"/>
          <p:nvPr/>
        </p:nvSpPr>
        <p:spPr>
          <a:xfrm>
            <a:off x="1110740" y="4219124"/>
            <a:ext cx="417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rank: </a:t>
            </a:r>
            <a:r>
              <a:rPr lang="ko-KR" altLang="en-US" dirty="0"/>
              <a:t>박스오피스 순위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movieNm</a:t>
            </a:r>
            <a:r>
              <a:rPr lang="en-US" altLang="ko-KR" dirty="0"/>
              <a:t>: </a:t>
            </a:r>
            <a:r>
              <a:rPr lang="ko-KR" altLang="en-US" dirty="0"/>
              <a:t>영화 제목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movieCd</a:t>
            </a:r>
            <a:r>
              <a:rPr lang="en-US" altLang="ko-KR" dirty="0"/>
              <a:t>: </a:t>
            </a:r>
            <a:r>
              <a:rPr lang="ko-KR" altLang="en-US" dirty="0"/>
              <a:t>영화 식별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openDt</a:t>
            </a:r>
            <a:r>
              <a:rPr lang="en-US" altLang="ko-KR" dirty="0"/>
              <a:t>: </a:t>
            </a:r>
            <a:r>
              <a:rPr lang="ko-KR" altLang="en-US" dirty="0"/>
              <a:t>개봉일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audiCnt</a:t>
            </a:r>
            <a:r>
              <a:rPr lang="en-US" altLang="ko-KR" dirty="0"/>
              <a:t>: </a:t>
            </a:r>
            <a:r>
              <a:rPr lang="ko-KR" altLang="en-US" dirty="0"/>
              <a:t>주간 관객수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audiAcc</a:t>
            </a:r>
            <a:r>
              <a:rPr lang="en-US" altLang="ko-KR" dirty="0"/>
              <a:t>: </a:t>
            </a:r>
            <a:r>
              <a:rPr lang="ko-KR" altLang="en-US" dirty="0"/>
              <a:t>전체 관객수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3C11C2-01FA-4D30-A1FA-0C0C3CA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" y="1730908"/>
            <a:ext cx="4158886" cy="5249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40F9327-5686-4256-88DD-FA83330B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영화 상세 정보</a:t>
            </a:r>
            <a:r>
              <a:rPr lang="en-US" altLang="ko-KR" sz="4000" dirty="0"/>
              <a:t>-Open API</a:t>
            </a:r>
            <a:endParaRPr lang="ko-KR" altLang="en-US" sz="4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5154A3-6AB1-43C1-950A-A106A8B9E7AA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02E766-1347-4794-8A54-C38D8A30471E}"/>
              </a:ext>
            </a:extLst>
          </p:cNvPr>
          <p:cNvSpPr txBox="1"/>
          <p:nvPr/>
        </p:nvSpPr>
        <p:spPr>
          <a:xfrm>
            <a:off x="1077185" y="4125115"/>
            <a:ext cx="622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식별 코드로 해당 영화에 대해 검색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movieCd</a:t>
            </a:r>
            <a:r>
              <a:rPr lang="en-US" altLang="ko-KR" dirty="0"/>
              <a:t>: </a:t>
            </a:r>
            <a:r>
              <a:rPr lang="ko-KR" altLang="en-US" dirty="0"/>
              <a:t>영화 식별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movieNm</a:t>
            </a:r>
            <a:r>
              <a:rPr lang="en-US" altLang="ko-KR" dirty="0"/>
              <a:t>:</a:t>
            </a:r>
            <a:r>
              <a:rPr lang="ko-KR" altLang="en-US" dirty="0"/>
              <a:t>영화 제목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genres: </a:t>
            </a:r>
            <a:r>
              <a:rPr lang="ko-KR" altLang="en-US" dirty="0"/>
              <a:t>영화 장르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0C3DD-482E-4569-8A18-C025DBD9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580772"/>
            <a:ext cx="103155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4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4E722A-F917-4C69-B04B-38CF2A8C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8" y="975548"/>
            <a:ext cx="11409879" cy="515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AB9F2-E529-4AAE-9DCA-F83B23F59106}"/>
              </a:ext>
            </a:extLst>
          </p:cNvPr>
          <p:cNvSpPr txBox="1"/>
          <p:nvPr/>
        </p:nvSpPr>
        <p:spPr>
          <a:xfrm>
            <a:off x="354548" y="496055"/>
            <a:ext cx="262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Mov_data.csv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0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C359C3E7-16D0-4504-B34A-0F3C1666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1" y="1879447"/>
            <a:ext cx="5166755" cy="9028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EDB131-CC90-4D24-BA5D-E25B816F5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83"/>
          <a:stretch/>
        </p:blipFill>
        <p:spPr>
          <a:xfrm>
            <a:off x="5108767" y="1035404"/>
            <a:ext cx="6426224" cy="2550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D63E9B-515D-40AC-A747-6C52E56D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67" y="3589740"/>
            <a:ext cx="6457895" cy="3053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31BC61-99A5-405E-B9BA-800AD89751AA}"/>
              </a:ext>
            </a:extLst>
          </p:cNvPr>
          <p:cNvSpPr/>
          <p:nvPr/>
        </p:nvSpPr>
        <p:spPr>
          <a:xfrm>
            <a:off x="5480808" y="4307111"/>
            <a:ext cx="159390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039730-2C08-4C96-8475-98E5EC3EC661}"/>
              </a:ext>
            </a:extLst>
          </p:cNvPr>
          <p:cNvSpPr/>
          <p:nvPr/>
        </p:nvSpPr>
        <p:spPr>
          <a:xfrm>
            <a:off x="6672046" y="4307111"/>
            <a:ext cx="159390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368306A-F487-4867-933B-0D34DD0C342A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OST</a:t>
            </a:r>
            <a:r>
              <a:rPr lang="ko-KR" altLang="en-US" sz="4000" dirty="0"/>
              <a:t>음원차트</a:t>
            </a:r>
            <a:r>
              <a:rPr lang="en-US" altLang="ko-KR" sz="4000" dirty="0"/>
              <a:t>-Selenium</a:t>
            </a:r>
            <a:endParaRPr lang="ko-KR" altLang="en-US" sz="4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87FC12-5C4A-457D-8B86-7AD77CFE767D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DAE4CC-C7BE-4421-BDE3-0A593B9B614F}"/>
              </a:ext>
            </a:extLst>
          </p:cNvPr>
          <p:cNvCxnSpPr>
            <a:cxnSpLocks/>
          </p:cNvCxnSpPr>
          <p:nvPr/>
        </p:nvCxnSpPr>
        <p:spPr>
          <a:xfrm flipV="1">
            <a:off x="4046162" y="4474890"/>
            <a:ext cx="1434646" cy="82830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1F3B3B-F869-4130-9B24-36194CC80061}"/>
              </a:ext>
            </a:extLst>
          </p:cNvPr>
          <p:cNvCxnSpPr>
            <a:cxnSpLocks/>
          </p:cNvCxnSpPr>
          <p:nvPr/>
        </p:nvCxnSpPr>
        <p:spPr>
          <a:xfrm>
            <a:off x="3591640" y="3721434"/>
            <a:ext cx="3080406" cy="58567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75A9CB-5CB0-4940-BA3D-5CB5D3F8AC04}"/>
              </a:ext>
            </a:extLst>
          </p:cNvPr>
          <p:cNvSpPr txBox="1"/>
          <p:nvPr/>
        </p:nvSpPr>
        <p:spPr>
          <a:xfrm>
            <a:off x="1874992" y="3255854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음원의 식별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F5B628-4825-4FBF-8153-5ED800CF849C}"/>
              </a:ext>
            </a:extLst>
          </p:cNvPr>
          <p:cNvSpPr txBox="1"/>
          <p:nvPr/>
        </p:nvSpPr>
        <p:spPr>
          <a:xfrm>
            <a:off x="2833040" y="5205814"/>
            <a:ext cx="13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차트 순위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5986E5A-ABD6-436B-8268-AC255FB5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" y="3636410"/>
            <a:ext cx="4457729" cy="18647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5473166-1579-4ACF-96A4-C147B054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72" y="5575146"/>
            <a:ext cx="4009053" cy="1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9BA23-1537-4870-8825-99B365F9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00" y="2119147"/>
            <a:ext cx="4909236" cy="249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318F3-4089-4399-8EC2-4F28C930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66"/>
          <a:stretch/>
        </p:blipFill>
        <p:spPr>
          <a:xfrm>
            <a:off x="146051" y="2840041"/>
            <a:ext cx="4691881" cy="2735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4DB57-0C16-40D1-9EAF-204D78868E06}"/>
              </a:ext>
            </a:extLst>
          </p:cNvPr>
          <p:cNvSpPr txBox="1"/>
          <p:nvPr/>
        </p:nvSpPr>
        <p:spPr>
          <a:xfrm>
            <a:off x="655462" y="2046066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곡 상세페이지 </a:t>
            </a:r>
            <a:r>
              <a:rPr lang="en-US" altLang="ko-KR" dirty="0"/>
              <a:t>URL: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91261-7A0A-46B2-A9AB-2641F546DF2F}"/>
              </a:ext>
            </a:extLst>
          </p:cNvPr>
          <p:cNvSpPr/>
          <p:nvPr/>
        </p:nvSpPr>
        <p:spPr>
          <a:xfrm>
            <a:off x="2703601" y="3529225"/>
            <a:ext cx="1373360" cy="1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9D4DD5-6710-4647-AC99-7C004148E24C}"/>
              </a:ext>
            </a:extLst>
          </p:cNvPr>
          <p:cNvSpPr/>
          <p:nvPr/>
        </p:nvSpPr>
        <p:spPr>
          <a:xfrm>
            <a:off x="2703601" y="3764925"/>
            <a:ext cx="461695" cy="1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AC8E7-6D20-4A63-9EDE-E30FA51FE974}"/>
              </a:ext>
            </a:extLst>
          </p:cNvPr>
          <p:cNvSpPr/>
          <p:nvPr/>
        </p:nvSpPr>
        <p:spPr>
          <a:xfrm>
            <a:off x="3165296" y="4480446"/>
            <a:ext cx="911665" cy="128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9D57C-CD7F-40F5-8453-28DCA662E09A}"/>
              </a:ext>
            </a:extLst>
          </p:cNvPr>
          <p:cNvSpPr/>
          <p:nvPr/>
        </p:nvSpPr>
        <p:spPr>
          <a:xfrm>
            <a:off x="3165296" y="4116227"/>
            <a:ext cx="1205368" cy="1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9F99444-DEC8-4D26-92B5-551544F5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OST</a:t>
            </a:r>
            <a:r>
              <a:rPr lang="ko-KR" altLang="en-US" sz="4000" dirty="0"/>
              <a:t>음원차트</a:t>
            </a:r>
            <a:r>
              <a:rPr lang="en-US" altLang="ko-KR" sz="4000" dirty="0"/>
              <a:t>-</a:t>
            </a:r>
            <a:r>
              <a:rPr lang="en-US" altLang="ko-KR" sz="4000" dirty="0" err="1"/>
              <a:t>BeautifulSoup</a:t>
            </a:r>
            <a:endParaRPr lang="ko-KR" altLang="en-US" sz="4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39DAF6-6366-452E-9719-04CC9A217947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4B2D-EBE1-436A-A232-B5C73E960039}"/>
              </a:ext>
            </a:extLst>
          </p:cNvPr>
          <p:cNvSpPr/>
          <p:nvPr/>
        </p:nvSpPr>
        <p:spPr>
          <a:xfrm>
            <a:off x="7018467" y="2119147"/>
            <a:ext cx="1026254" cy="22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song_ids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BFCBF5-4F65-49DC-8EC7-253DCDAFA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16"/>
          <a:stretch/>
        </p:blipFill>
        <p:spPr>
          <a:xfrm>
            <a:off x="4782919" y="4219809"/>
            <a:ext cx="7263030" cy="7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3079C8-E427-4AE8-BC85-26789E08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934"/>
            <a:ext cx="12192000" cy="398295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4B9DBFE-03A9-427B-B8A1-26053E96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영화</a:t>
            </a:r>
            <a:r>
              <a:rPr lang="en-US" altLang="ko-KR" sz="4000" dirty="0"/>
              <a:t>OST</a:t>
            </a:r>
            <a:r>
              <a:rPr lang="ko-KR" altLang="en-US" sz="4000" dirty="0"/>
              <a:t>만 남기기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8A7AEF-8772-4B17-BC56-5A9D2A2E0818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D2F96F2-BB35-4DF6-A433-462130BA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" y="1600232"/>
            <a:ext cx="3438525" cy="27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05459-CD53-4C23-86F1-E77281BC0E64}"/>
              </a:ext>
            </a:extLst>
          </p:cNvPr>
          <p:cNvSpPr txBox="1"/>
          <p:nvPr/>
        </p:nvSpPr>
        <p:spPr>
          <a:xfrm>
            <a:off x="145250" y="2237602"/>
            <a:ext cx="262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ostChart.csv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012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</TotalTime>
  <Words>171</Words>
  <Application>Microsoft Office PowerPoint</Application>
  <PresentationFormat>와이드스크린</PresentationFormat>
  <Paragraphs>39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영화 관객수와  OST인기의 관계</vt:lpstr>
      <vt:lpstr>PowerPoint 프레젠테이션</vt:lpstr>
      <vt:lpstr>PowerPoint 프레젠테이션</vt:lpstr>
      <vt:lpstr>박스오피스-Open API</vt:lpstr>
      <vt:lpstr>영화 상세 정보-Open API</vt:lpstr>
      <vt:lpstr>PowerPoint 프레젠테이션</vt:lpstr>
      <vt:lpstr>PowerPoint 프레젠테이션</vt:lpstr>
      <vt:lpstr>OST음원차트-BeautifulSoup</vt:lpstr>
      <vt:lpstr>영화OST만 남기기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힘들었던 점/문제-해결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예일 김</dc:creator>
  <cp:lastModifiedBy>예일 김</cp:lastModifiedBy>
  <cp:revision>36</cp:revision>
  <dcterms:created xsi:type="dcterms:W3CDTF">2019-12-16T07:40:38Z</dcterms:created>
  <dcterms:modified xsi:type="dcterms:W3CDTF">2019-12-17T16:38:09Z</dcterms:modified>
</cp:coreProperties>
</file>